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ADB54D-823E-43D2-B3EA-4577C9453B52}" type="datetimeFigureOut">
              <a:rPr lang="pl-PL" smtClean="0"/>
              <a:pPr/>
              <a:t>2011-12-04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CC3C88-624E-4F06-8337-67A53E4A0702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C3C88-624E-4F06-8337-67A53E4A0702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C3C88-624E-4F06-8337-67A53E4A0702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C3C88-624E-4F06-8337-67A53E4A0702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C3C88-624E-4F06-8337-67A53E4A0702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C3C88-624E-4F06-8337-67A53E4A0702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723E8DF-1217-45A0-875A-6E93A3B9FF61}" type="datetimeFigureOut">
              <a:rPr lang="pl-PL" smtClean="0"/>
              <a:pPr/>
              <a:t>2011-12-04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10" name="Prostokąt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ostokąt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Łącznik prosty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Łącznik prosty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ostokąt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7301BB6-5D4F-4C6D-8227-998783C92A6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3E8DF-1217-45A0-875A-6E93A3B9FF61}" type="datetimeFigureOut">
              <a:rPr lang="pl-PL" smtClean="0"/>
              <a:pPr/>
              <a:t>2011-12-04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01BB6-5D4F-4C6D-8227-998783C92A6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3E8DF-1217-45A0-875A-6E93A3B9FF61}" type="datetimeFigureOut">
              <a:rPr lang="pl-PL" smtClean="0"/>
              <a:pPr/>
              <a:t>2011-12-04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01BB6-5D4F-4C6D-8227-998783C92A6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723E8DF-1217-45A0-875A-6E93A3B9FF61}" type="datetimeFigureOut">
              <a:rPr lang="pl-PL" smtClean="0"/>
              <a:pPr/>
              <a:t>2011-12-04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7301BB6-5D4F-4C6D-8227-998783C92A6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723E8DF-1217-45A0-875A-6E93A3B9FF61}" type="datetimeFigureOut">
              <a:rPr lang="pl-PL" smtClean="0"/>
              <a:pPr/>
              <a:t>2011-12-04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9" name="Prostokąt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Łącznik prosty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Łącznik prosty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ostokąt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Łącznik prosty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7301BB6-5D4F-4C6D-8227-998783C92A6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3E8DF-1217-45A0-875A-6E93A3B9FF61}" type="datetimeFigureOut">
              <a:rPr lang="pl-PL" smtClean="0"/>
              <a:pPr/>
              <a:t>2011-12-04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01BB6-5D4F-4C6D-8227-998783C92A6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3E8DF-1217-45A0-875A-6E93A3B9FF61}" type="datetimeFigureOut">
              <a:rPr lang="pl-PL" smtClean="0"/>
              <a:pPr/>
              <a:t>2011-12-04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01BB6-5D4F-4C6D-8227-998783C92A6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4" name="Symbol zastępczy teks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723E8DF-1217-45A0-875A-6E93A3B9FF61}" type="datetimeFigureOut">
              <a:rPr lang="pl-PL" smtClean="0"/>
              <a:pPr/>
              <a:t>2011-12-04</a:t>
            </a:fld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7301BB6-5D4F-4C6D-8227-998783C92A6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3E8DF-1217-45A0-875A-6E93A3B9FF61}" type="datetimeFigureOut">
              <a:rPr lang="pl-PL" smtClean="0"/>
              <a:pPr/>
              <a:t>2011-12-04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01BB6-5D4F-4C6D-8227-998783C92A6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ymbol zastępczy zawartości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723E8DF-1217-45A0-875A-6E93A3B9FF61}" type="datetimeFigureOut">
              <a:rPr lang="pl-PL" smtClean="0"/>
              <a:pPr/>
              <a:t>2011-12-04</a:t>
            </a:fld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7301BB6-5D4F-4C6D-8227-998783C92A6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3" name="Symbol zastępczy stopki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Łącznik prosty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ymbol zastępczy daty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723E8DF-1217-45A0-875A-6E93A3B9FF61}" type="datetimeFigureOut">
              <a:rPr lang="pl-PL" smtClean="0"/>
              <a:pPr/>
              <a:t>2011-12-04</a:t>
            </a:fld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7301BB6-5D4F-4C6D-8227-998783C92A6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723E8DF-1217-45A0-875A-6E93A3B9FF61}" type="datetimeFigureOut">
              <a:rPr lang="pl-PL" smtClean="0"/>
              <a:pPr/>
              <a:t>2011-12-04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7301BB6-5D4F-4C6D-8227-998783C92A6F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146250"/>
          </a:xfrm>
        </p:spPr>
        <p:txBody>
          <a:bodyPr>
            <a:normAutofit/>
          </a:bodyPr>
          <a:lstStyle/>
          <a:p>
            <a:pPr algn="ctr"/>
            <a:r>
              <a:rPr lang="pl-PL" sz="3600" dirty="0" smtClean="0"/>
              <a:t>Projekt społeczny- utworzenie osiedlowych banków czasu w Bielsku-Białej</a:t>
            </a:r>
            <a:endParaRPr lang="pl-PL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Zarys problemu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Współcześnie więzi rodzinne i sąsiedzkie ulegają rozluźnieniu, jednak wciąż usługi świadczone w tych ramach są konieczne- opieka nad dzieckiem przez kilka godzin, ugotowanie obiadu, pomoc w remoncie mieszkania. Rozwiązaniem tego problemu mogą być banki czasu, które skupiają lokalne społeczności. Ich członkowie świadczą sobie wzajemnie usługi, a jednostką rozliczeniową jest godzina. Ewidencję świadczonych usług prowadzą koordynatorzy. 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Konieczne zasoby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Pracujący na zasadach wolontariatu koordynatorzy prowadzący ewidencję świadczonych usług</a:t>
            </a:r>
          </a:p>
          <a:p>
            <a:r>
              <a:rPr lang="pl-PL" dirty="0" smtClean="0"/>
              <a:t>Lokale na biura- każdy bank czasu powinien posiadać swoją siedzibę</a:t>
            </a:r>
          </a:p>
          <a:p>
            <a:r>
              <a:rPr lang="pl-PL" dirty="0" smtClean="0"/>
              <a:t>Wyposażenie lokalu- sprzęt biurowy, komputer z dostępem do </a:t>
            </a:r>
            <a:r>
              <a:rPr lang="pl-PL" dirty="0" smtClean="0"/>
              <a:t>Internetu, </a:t>
            </a:r>
            <a:r>
              <a:rPr lang="pl-PL" smtClean="0"/>
              <a:t>tablice korkowe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Pozyskanie zasobów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Rozmowy z mieszkańcami w kwestii obsadzenia stanowiska koordynatora oraz pozyskania wyposażenia jego biura</a:t>
            </a:r>
          </a:p>
          <a:p>
            <a:r>
              <a:rPr lang="pl-PL" dirty="0" smtClean="0"/>
              <a:t>Rozmowy z przedstawicielami spółdzielni mieszkaniowych i innych dzierżawców lokali odnośnie nieodpłatnego pozyskania biura koordynatora</a:t>
            </a:r>
          </a:p>
          <a:p>
            <a:r>
              <a:rPr lang="pl-PL" dirty="0" smtClean="0"/>
              <a:t>Rozmowy z lokalnymi przedsiębiorcami w celu włączenia ich do projektu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Nagłośnienie projektu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Rozmowy z lokalnymi mediami w celu nieodpłatnej promocji przedsięwzięcia- Kronika Beskidzka, Radio Bielsko, lokalny dodatek Gazety Wyborczej, TV Bielsko, portal www.bielsko.biala.pl</a:t>
            </a:r>
          </a:p>
          <a:p>
            <a:r>
              <a:rPr lang="pl-PL" dirty="0" smtClean="0"/>
              <a:t>Ogłoszenia na osiedlach</a:t>
            </a:r>
          </a:p>
          <a:p>
            <a:r>
              <a:rPr lang="pl-PL" dirty="0" smtClean="0"/>
              <a:t>Współpraca z radami osiedli i zarządami spółdzielni mieszkaniowych w celu zorganizowania spotkań dla mieszkańców</a:t>
            </a: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ykusz">
  <a:themeElements>
    <a:clrScheme name="Wykusz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Wykusz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ykusz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82</TotalTime>
  <Words>196</Words>
  <Application>Microsoft Office PowerPoint</Application>
  <PresentationFormat>Pokaz na ekranie (4:3)</PresentationFormat>
  <Paragraphs>20</Paragraphs>
  <Slides>5</Slides>
  <Notes>5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Wykusz</vt:lpstr>
      <vt:lpstr>Projekt społeczny- utworzenie osiedlowych banków czasu w Bielsku-Białej</vt:lpstr>
      <vt:lpstr>Zarys problemu</vt:lpstr>
      <vt:lpstr>Konieczne zasoby</vt:lpstr>
      <vt:lpstr>Pozyskanie zasobów</vt:lpstr>
      <vt:lpstr>Nagłośnienie projektu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społeczny- renowacja ulicy Schodowej w Bielsku-Białej</dc:title>
  <dc:creator>Lucek</dc:creator>
  <cp:lastModifiedBy>Lucek</cp:lastModifiedBy>
  <cp:revision>10</cp:revision>
  <dcterms:created xsi:type="dcterms:W3CDTF">2011-12-04T18:52:22Z</dcterms:created>
  <dcterms:modified xsi:type="dcterms:W3CDTF">2011-12-04T22:27:14Z</dcterms:modified>
</cp:coreProperties>
</file>